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76" d="100"/>
          <a:sy n="76" d="100"/>
        </p:scale>
        <p:origin x="-96" y="-6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54371926"/>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06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43851113"/>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xmlns="" val="3583770891"/>
                    </a:ext>
                  </a:extLst>
                </a:gridCol>
                <a:gridCol w="1496781">
                  <a:extLst>
                    <a:ext uri="{9D8B030D-6E8A-4147-A177-3AD203B41FA5}">
                      <a16:colId xmlns:a16="http://schemas.microsoft.com/office/drawing/2014/main" xmlns="" val="1276116030"/>
                    </a:ext>
                  </a:extLst>
                </a:gridCol>
                <a:gridCol w="1458153">
                  <a:extLst>
                    <a:ext uri="{9D8B030D-6E8A-4147-A177-3AD203B41FA5}">
                      <a16:colId xmlns:a16="http://schemas.microsoft.com/office/drawing/2014/main" xmlns=""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2193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0.585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5013507" y="32946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06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аздаған </a:t>
            </a:r>
            <a:r>
              <a:rPr lang="kk-KZ" sz="1100" dirty="0">
                <a:latin typeface="Times New Roman" panose="02020603050405020304" pitchFamily="18" charset="0"/>
                <a:cs typeface="Times New Roman" panose="02020603050405020304" pitchFamily="18" charset="0"/>
              </a:rPr>
              <a:t>қар. Батыстан, 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олтүстік-батыстан жел соғады, күші 5-10 м/с. Ауа температурасы 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17</a:t>
            </a:r>
            <a:r>
              <a:rPr lang="ru-RU" sz="1100" dirty="0">
                <a:latin typeface="Times New Roman" panose="02020603050405020304" pitchFamily="18" charset="0"/>
                <a:cs typeface="Times New Roman" panose="02020603050405020304" pitchFamily="18" charset="0"/>
              </a:rPr>
              <a:t>-19</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10-12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кей уақыттарда</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жел соғады, күші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5-10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18-20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err="1">
                <a:solidFill>
                  <a:schemeClr val="tx1"/>
                </a:solidFill>
                <a:latin typeface="Times New Roman" panose="02020603050405020304" pitchFamily="18" charset="0"/>
                <a:cs typeface="Times New Roman" panose="02020603050405020304" pitchFamily="18" charset="0"/>
              </a:rPr>
              <a:t>түнде </a:t>
            </a:r>
            <a:r>
              <a:rPr lang="ru-RU" sz="1100" dirty="0">
                <a:solidFill>
                  <a:schemeClr val="tx1"/>
                </a:solidFill>
                <a:latin typeface="Times New Roman" panose="02020603050405020304" pitchFamily="18" charset="0"/>
                <a:cs typeface="Times New Roman" panose="02020603050405020304" pitchFamily="18" charset="0"/>
              </a:rPr>
              <a:t>08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smtClean="0">
                <a:solidFill>
                  <a:prstClr val="black">
                    <a:lumMod val="75000"/>
                    <a:lumOff val="25000"/>
                  </a:prstClr>
                </a:solidFill>
                <a:latin typeface="Times New Roman" panose="02020603050405020304" pitchFamily="18" charset="0"/>
                <a:cs typeface="Times New Roman" panose="02020603050405020304" pitchFamily="18" charset="0"/>
              </a:rPr>
              <a:t>заттардың сейілуіне</a:t>
            </a:r>
            <a:r>
              <a:rPr lang="ru-RU" sz="1100"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smtClean="0">
                <a:solidFill>
                  <a:prstClr val="black">
                    <a:lumMod val="75000"/>
                    <a:lumOff val="25000"/>
                  </a:prstClr>
                </a:solidFill>
                <a:latin typeface="Times New Roman" panose="02020603050405020304" pitchFamily="18" charset="0"/>
                <a:cs typeface="Times New Roman" panose="02020603050405020304" pitchFamily="18" charset="0"/>
              </a:rPr>
              <a:t>ықпал етеді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 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 </a:t>
            </a:r>
            <a:r>
              <a:rPr lang="ru-RU" sz="1100" smtClean="0">
                <a:solidFill>
                  <a:prstClr val="black">
                    <a:lumMod val="75000"/>
                    <a:lumOff val="25000"/>
                  </a:prstClr>
                </a:solidFill>
                <a:latin typeface="Times New Roman" panose="02020603050405020304" pitchFamily="18" charset="0"/>
                <a:cs typeface="Times New Roman" panose="02020603050405020304" pitchFamily="18" charset="0"/>
              </a:rPr>
              <a:t>төменд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61336" y="2967335"/>
            <a:ext cx="4744464"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Овсянникова О.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19621</TotalTime>
  <Words>585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3277</cp:revision>
  <cp:lastPrinted>2023-01-16T10:13:34Z</cp:lastPrinted>
  <dcterms:created xsi:type="dcterms:W3CDTF">2018-03-27T06:03:00Z</dcterms:created>
  <dcterms:modified xsi:type="dcterms:W3CDTF">2023-02-06T07:56:38Z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