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856148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a:solidFill>
                            <a:srgbClr val="002060"/>
                          </a:solidFill>
                          <a:latin typeface="Times New Roman" panose="02020603050405020304" pitchFamily="18" charset="0"/>
                          <a:cs typeface="Times New Roman" panose="02020603050405020304" pitchFamily="18" charset="0"/>
                        </a:rPr>
                        <a:t>06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06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err="1" smtClean="0">
                <a:solidFill>
                  <a:prstClr val="black"/>
                </a:solidFill>
                <a:latin typeface="Times New Roman" panose="02020603050405020304" pitchFamily="18" charset="0"/>
                <a:cs typeface="Times New Roman" panose="02020603050405020304" pitchFamily="18" charset="0"/>
              </a:rPr>
              <a:t>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07</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түседі. 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градус 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a:solidFill>
                  <a:prstClr val="black"/>
                </a:solidFill>
                <a:latin typeface="Times New Roman" pitchFamily="18" charset="0"/>
                <a:cs typeface="Times New Roman" pitchFamily="18" charset="0"/>
              </a:rPr>
              <a:t>07</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Кей уақытта тұман түседі.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08</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alt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alt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0609709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14521</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2918</cp:revision>
  <cp:lastPrinted>2023-01-18T06:22:05Z</cp:lastPrinted>
  <dcterms:created xsi:type="dcterms:W3CDTF">2018-03-27T06:03:00Z</dcterms:created>
  <dcterms:modified xsi:type="dcterms:W3CDTF">2023-02-06T05:55:59Z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