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77" d="100"/>
          <a:sy n="77" d="100"/>
        </p:scale>
        <p:origin x="-108" y="-8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№037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ақпан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230063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07 </a:t>
            </a:r>
            <a:r>
              <a:rPr lang="kk-KZ" sz="1200" b="1" dirty="0" smtClean="0">
                <a:solidFill>
                  <a:srgbClr val="000000"/>
                </a:solidFill>
                <a:latin typeface="Times New Roman" pitchFamily="18" charset="0"/>
                <a:cs typeface="Times New Roman" pitchFamily="18" charset="0"/>
              </a:rPr>
              <a:t>ақпанға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06 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07</a:t>
            </a:r>
            <a:r>
              <a:rPr lang="kk-KZ" alt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Шығыстан, солтүстік-шығыстан жел соғады, күші 5-10 м/с. Ауа температурасы түнде 19-21, күндіз 9-11 градус аяз болады.</a:t>
            </a: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08 ақпанға</a:t>
            </a:r>
            <a:endParaRPr lang="ru-RU" sz="1200" b="1" dirty="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07 </a:t>
            </a:r>
            <a:r>
              <a:rPr lang="kk-KZ" sz="1200" b="1" dirty="0" smtClean="0">
                <a:solidFill>
                  <a:srgbClr val="000000"/>
                </a:solidFill>
                <a:latin typeface="Times New Roman" pitchFamily="18" charset="0"/>
                <a:cs typeface="Times New Roman" pitchFamily="18" charset="0"/>
              </a:rPr>
              <a:t>ақпан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08 </a:t>
            </a:r>
            <a:r>
              <a:rPr lang="ru-RU" sz="1200" b="1" dirty="0" err="1" smtClean="0">
                <a:solidFill>
                  <a:srgbClr val="000000"/>
                </a:solidFill>
                <a:latin typeface="Times New Roman" pitchFamily="18" charset="0"/>
                <a:cs typeface="Times New Roman" pitchFamily="18" charset="0"/>
              </a:rPr>
              <a:t>ақпан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Солтүстік-шығыстан, жел 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түнде 18-20 градус аяз 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76502432"/>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0,012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2061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0,412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110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0,551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200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a:t>
            </a:r>
            <a:r>
              <a:rPr lang="kk-KZ" altLang="ru-RU" sz="1200" b="1" dirty="0" smtClean="0">
                <a:latin typeface="Times New Roman" panose="02020603050405020304" pitchFamily="18" charset="0"/>
                <a:cs typeface="Times New Roman" panose="02020603050405020304" pitchFamily="18" charset="0"/>
              </a:rPr>
              <a:t> ақпандағы </a:t>
            </a:r>
            <a:r>
              <a:rPr lang="ru-RU" altLang="ru-RU" sz="1200" b="1" dirty="0" err="1"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08 </a:t>
            </a:r>
            <a:r>
              <a:rPr lang="ru-RU" sz="1200" dirty="0" err="1"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Снигирева Н.Г./</a:t>
            </a:r>
            <a:r>
              <a:rPr lang="kk-KZ" altLang="ru-RU" sz="1200" b="1" i="1" dirty="0" smtClean="0">
                <a:solidFill>
                  <a:srgbClr val="000000"/>
                </a:solidFill>
                <a:latin typeface="Times New Roman" panose="02020603050405020304" pitchFamily="18" charset="0"/>
                <a:cs typeface="Times New Roman" panose="02020603050405020304" pitchFamily="18" charset="0"/>
              </a:rPr>
              <a:t>Жакибаева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14175</TotalTime>
  <Words>522</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2747</cp:revision>
  <cp:lastPrinted>2021-07-01T07:38:07Z</cp:lastPrinted>
  <dcterms:created xsi:type="dcterms:W3CDTF">2018-03-27T06:03:00Z</dcterms:created>
  <dcterms:modified xsi:type="dcterms:W3CDTF">2023-02-06T07:35:15Z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