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01DC66-7A2D-48FA-8FF2-1387C08A4D4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ECAB0-ED73-49C8-93EA-BD58C0BB44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89F74-4054-4F50-9BA4-DC6B2B04AC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D85CA-E764-48FD-A022-395514BD3C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D74C3-921A-447B-9346-E4086C13AB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0C1F6-35F4-4B8B-82EF-C0F27DC312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E0FCB-392C-41FA-AF73-4C5D57D72B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E8BF0-D699-4D05-8E90-A7023130D7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8AAC-EEB4-4233-BD2B-8DD40D52D0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96C77-17EA-49A9-BEDB-A9C2B93729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0A31C-90C9-43B7-8266-EEC263441E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F1FF1-9355-499C-86FB-8E6C50AF8D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22C37F1-FBD9-4028-88B6-E60F0636CF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06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06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07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2-4 мороза, днем 5-7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08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08 февраля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ru-RU">
                <a:solidFill>
                  <a:schemeClr val="tx1"/>
                </a:solidFill>
              </a:rPr>
              <a:t>Ночью и утром туман.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1-3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07, ночью 08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06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14550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Аманкулова С.Л.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15531</TotalTime>
  <Words>553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3085</cp:revision>
  <cp:lastPrinted>2021-07-01T09:11:30Z</cp:lastPrinted>
  <dcterms:created xsi:type="dcterms:W3CDTF">2018-03-27T06:03:00Z</dcterms:created>
  <dcterms:modified xsi:type="dcterms:W3CDTF">2023-02-06T06:49:58Z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