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6812048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21992042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 2023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февраля 2023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 первой половине ночи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8-13, при грозе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0-2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февраля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южный, юго-западный 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февраля 2023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13133</TotalTime>
  <Words>655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2622</cp:revision>
  <cp:lastPrinted>2021-07-01T03:56:27Z</cp:lastPrinted>
  <dcterms:created xsi:type="dcterms:W3CDTF">2018-03-27T06:03:00Z</dcterms:created>
  <dcterms:modified xsi:type="dcterms:W3CDTF">2023-02-06T06:39:02Z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