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634472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552594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07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днем небольшой снег. Ветер западный, северо-западный 5-10 м/с. Температура воздуха ночью 17-19, днем 10-12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08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временами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19896</TotalTime>
  <Words>644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3253</cp:revision>
  <cp:lastPrinted>2021-11-30T05:55:24Z</cp:lastPrinted>
  <dcterms:created xsi:type="dcterms:W3CDTF">2018-03-27T06:03:00Z</dcterms:created>
  <dcterms:modified xsi:type="dcterms:W3CDTF">2023-02-06T07:41:18Z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