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05471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7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ночью снег. Ветер 2-7 м/с. Температура воздуха ночью 15-17, днем 10-12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8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Ветер 2-7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83408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14723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2548</cp:revision>
  <cp:lastPrinted>2021-07-01T03:56:27Z</cp:lastPrinted>
  <dcterms:created xsi:type="dcterms:W3CDTF">2018-03-27T06:03:00Z</dcterms:created>
  <dcterms:modified xsi:type="dcterms:W3CDTF">2023-02-06T07:45:27Z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