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2814" y="-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66613807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Облачно, небольшой снег.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altLang="ru-RU" sz="120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Т.Марьина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13813</TotalTime>
  <Words>587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2780</cp:revision>
  <cp:lastPrinted>2021-07-01T03:56:27Z</cp:lastPrinted>
  <dcterms:created xsi:type="dcterms:W3CDTF">2018-03-27T06:03:00Z</dcterms:created>
  <dcterms:modified xsi:type="dcterms:W3CDTF">2023-02-06T07:04:47Z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