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24125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85946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2023-02-06T05:20:05Z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