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351201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9547628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2023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ақпанның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21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таңертең және күндіз қар. Жел оңтүстік-шығыстан, оңтүстіктен соғады 2-7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күндіз 0-2°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2023 ж. </a:t>
            </a: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21 с. бастап </a:t>
            </a: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09 с. дейін</a:t>
            </a: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қар.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2-7 </a:t>
            </a:r>
            <a:r>
              <a:rPr lang="kk-KZ" sz="1200" dirty="0" smtClean="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3-5°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5009244" y="21899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a:t>
            </a:r>
            <a:r>
              <a:rPr lang="ru-RU" altLang="ru-RU" sz="1200" b="1" i="1" dirty="0" smtClean="0">
                <a:solidFill>
                  <a:srgbClr val="000000"/>
                </a:solidFill>
                <a:latin typeface="Times New Roman" panose="02020603050405020304" pitchFamily="18" charset="0"/>
                <a:cs typeface="Times New Roman" panose="02020603050405020304" pitchFamily="18" charset="0"/>
              </a:rPr>
              <a:t>.М.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19745</TotalTime>
  <Words>608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2807</cp:revision>
  <cp:lastPrinted>2021-07-01T03:56:27Z</cp:lastPrinted>
  <dcterms:created xsi:type="dcterms:W3CDTF">2018-03-27T06:03:00Z</dcterms:created>
  <dcterms:modified xsi:type="dcterms:W3CDTF">2023-02-05T07:14:13Z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