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 /><Relationship Id="rId2" Type="http://schemas.openxmlformats.org/package/2006/relationships/metadata/core-properties" Target="docProps/core.xml" /><Relationship Id="rId1" Type="http://schemas.openxmlformats.org/officeDocument/2006/relationships/officeDocument" Target="ppt/presentation.xml" /><Relationship Id="rId4" Type="http://schemas.openxmlformats.org/officeDocument/2006/relationships/custom-properties" Target="docProps/custom.xml" /></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390" y="-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 /><Relationship Id="rId3" Type="http://schemas.openxmlformats.org/officeDocument/2006/relationships/slide" Target="slides/slide2.xml" /><Relationship Id="rId7" Type="http://schemas.openxmlformats.org/officeDocument/2006/relationships/theme" Target="theme/theme1.xml" /><Relationship Id="rId2" Type="http://schemas.openxmlformats.org/officeDocument/2006/relationships/slide" Target="slides/slide1.xml" /><Relationship Id="rId1" Type="http://schemas.openxmlformats.org/officeDocument/2006/relationships/slideMaster" Target="slideMasters/slideMaster1.xml" /><Relationship Id="rId6" Type="http://schemas.openxmlformats.org/officeDocument/2006/relationships/viewProps" Target="viewProps.xml" /><Relationship Id="rId5" Type="http://schemas.openxmlformats.org/officeDocument/2006/relationships/presProps" Target="presProps.xml" /><Relationship Id="rId4" Type="http://schemas.openxmlformats.org/officeDocument/2006/relationships/notesMaster" Target="notesMasters/notesMaster1.xml" /></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 /><Relationship Id="rId3" Type="http://schemas.openxmlformats.org/officeDocument/2006/relationships/slideLayout" Target="../slideLayouts/slideLayout3.xml" /><Relationship Id="rId7" Type="http://schemas.openxmlformats.org/officeDocument/2006/relationships/slideLayout" Target="../slideLayouts/slideLayout7.xml" /><Relationship Id="rId12" Type="http://schemas.openxmlformats.org/officeDocument/2006/relationships/theme" Target="../theme/theme1.xml" /><Relationship Id="rId2" Type="http://schemas.openxmlformats.org/officeDocument/2006/relationships/slideLayout" Target="../slideLayouts/slideLayout2.xml" /><Relationship Id="rId1" Type="http://schemas.openxmlformats.org/officeDocument/2006/relationships/slideLayout" Target="../slideLayouts/slideLayout1.xml" /><Relationship Id="rId6" Type="http://schemas.openxmlformats.org/officeDocument/2006/relationships/slideLayout" Target="../slideLayouts/slideLayout6.xml" /><Relationship Id="rId11" Type="http://schemas.openxmlformats.org/officeDocument/2006/relationships/slideLayout" Target="../slideLayouts/slideLayout11.xml" /><Relationship Id="rId5" Type="http://schemas.openxmlformats.org/officeDocument/2006/relationships/slideLayout" Target="../slideLayouts/slideLayout5.xml" /><Relationship Id="rId10" Type="http://schemas.openxmlformats.org/officeDocument/2006/relationships/slideLayout" Target="../slideLayouts/slideLayout10.xml" /><Relationship Id="rId4" Type="http://schemas.openxmlformats.org/officeDocument/2006/relationships/slideLayout" Target="../slideLayouts/slideLayout4.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 /><Relationship Id="rId2" Type="http://schemas.openxmlformats.org/officeDocument/2006/relationships/hyperlink" Target="mailto:pressmeteo@gmail.com" TargetMode="External" /><Relationship Id="rId1" Type="http://schemas.openxmlformats.org/officeDocument/2006/relationships/slideLayout" Target="../slideLayouts/slideLayout1.xml"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a:solidFill>
                  <a:srgbClr val="0070C0"/>
                </a:solidFill>
                <a:latin typeface="Times New Roman" panose="02020603050405020304" pitchFamily="18" charset="0"/>
                <a:cs typeface="Times New Roman" panose="02020603050405020304" pitchFamily="18" charset="0"/>
              </a:rPr>
              <a:t>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№36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05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05 </a:t>
            </a:r>
            <a:r>
              <a:rPr lang="kk-KZ" altLang="ru-RU" sz="1200" b="1" dirty="0">
                <a:solidFill>
                  <a:srgbClr val="000000"/>
                </a:solidFill>
                <a:latin typeface="Times New Roman" pitchFamily="18" charset="0"/>
                <a:cs typeface="Times New Roman" pitchFamily="18" charset="0"/>
              </a:rPr>
              <a:t>ақпан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96522955"/>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1214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4953000" y="260648"/>
            <a:ext cx="4824536" cy="1938992"/>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06 ақпанға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05 </a:t>
            </a:r>
            <a:r>
              <a:rPr lang="ru-RU" altLang="ru-RU" sz="1200" b="1" dirty="0" err="1">
                <a:solidFill>
                  <a:srgbClr val="000000"/>
                </a:solidFill>
                <a:latin typeface="Times New Roman" pitchFamily="18" charset="0"/>
                <a:cs typeface="Times New Roman" pitchFamily="18" charset="0"/>
              </a:rPr>
              <a:t>ақпаннан</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a:solidFill>
                  <a:srgbClr val="000000"/>
                </a:solidFill>
                <a:latin typeface="Times New Roman" pitchFamily="18" charset="0"/>
                <a:cs typeface="Times New Roman" pitchFamily="18" charset="0"/>
              </a:rPr>
              <a:t>06</a:t>
            </a:r>
            <a:r>
              <a:rPr lang="kk-KZ" altLang="ru-RU" sz="1200" b="1" dirty="0">
                <a:solidFill>
                  <a:srgbClr val="000000"/>
                </a:solidFill>
                <a:latin typeface="Times New Roman" pitchFamily="18" charset="0"/>
                <a:cs typeface="Times New Roman" pitchFamily="18" charset="0"/>
              </a:rPr>
              <a:t> ақпанға</a:t>
            </a:r>
          </a:p>
          <a:p>
            <a:pPr algn="ct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Көшпелі бұлтты, жауын-шашынсыз. Солтүстік-шығыстан жел соғады, күші 7-12 м/с. Ауа температурасы түнде 15-17, күндіз 9-11 градус аяз.</a:t>
            </a:r>
            <a:endParaRPr lang="ru-RU" altLang="ru-RU" sz="1200" b="1" dirty="0">
              <a:solidFill>
                <a:srgbClr val="000000"/>
              </a:solidFill>
              <a:latin typeface="Times New Roman" pitchFamily="18" charset="0"/>
              <a:cs typeface="Times New Roman" pitchFamily="18" charset="0"/>
            </a:endParaRPr>
          </a:p>
          <a:p>
            <a:pPr indent="182563" algn="ctr">
              <a:tabLst>
                <a:tab pos="180975" algn="l"/>
              </a:tabLst>
            </a:pPr>
            <a:r>
              <a:rPr lang="ru-RU" altLang="ru-RU" sz="1200" b="1" dirty="0">
                <a:solidFill>
                  <a:srgbClr val="000000"/>
                </a:solidFill>
                <a:latin typeface="Times New Roman" pitchFamily="18" charset="0"/>
                <a:cs typeface="Times New Roman" pitchFamily="18" charset="0"/>
              </a:rPr>
              <a:t>07 а</a:t>
            </a:r>
            <a:r>
              <a:rPr lang="kk-KZ" sz="1200" b="1" dirty="0">
                <a:latin typeface="Times New Roman" pitchFamily="18" charset="0"/>
                <a:cs typeface="Times New Roman" pitchFamily="18" charset="0"/>
              </a:rPr>
              <a:t>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indent="182563"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06 ақпанға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a:solidFill>
                  <a:srgbClr val="000000"/>
                </a:solidFill>
                <a:latin typeface="Times New Roman" pitchFamily="18" charset="0"/>
                <a:cs typeface="Times New Roman" pitchFamily="18" charset="0"/>
              </a:rPr>
              <a:t>07 </a:t>
            </a:r>
            <a:r>
              <a:rPr lang="kk-KZ" altLang="ru-RU" sz="1200" b="1" dirty="0">
                <a:solidFill>
                  <a:srgbClr val="000000"/>
                </a:solidFill>
                <a:latin typeface="Times New Roman" pitchFamily="18" charset="0"/>
                <a:cs typeface="Times New Roman" pitchFamily="18" charset="0"/>
              </a:rPr>
              <a:t>ақпан</a:t>
            </a:r>
            <a:r>
              <a:rPr lang="kk-KZ" sz="1200" b="1" dirty="0">
                <a:latin typeface="Times New Roman" pitchFamily="18" charset="0"/>
                <a:cs typeface="Times New Roman" pitchFamily="18" charset="0"/>
              </a:rPr>
              <a:t>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88900" algn="just">
              <a:tabLst>
                <a:tab pos="269875" algn="l"/>
              </a:tabLst>
            </a:pPr>
            <a:r>
              <a:rPr lang="kk-KZ" sz="1200" dirty="0">
                <a:latin typeface="Times New Roman" pitchFamily="18" charset="0"/>
                <a:cs typeface="Times New Roman" pitchFamily="18" charset="0"/>
              </a:rPr>
              <a:t>    Көшпелі бұлтты, </a:t>
            </a:r>
            <a:r>
              <a:rPr lang="ru-RU" sz="1200" dirty="0" err="1">
                <a:latin typeface="Times New Roman" pitchFamily="18" charset="0"/>
                <a:cs typeface="Times New Roman" pitchFamily="18" charset="0"/>
              </a:rPr>
              <a:t>аздаған қар</a:t>
            </a:r>
            <a:r>
              <a:rPr lang="kk-KZ" sz="1200" dirty="0">
                <a:latin typeface="Times New Roman" pitchFamily="18" charset="0"/>
                <a:cs typeface="Times New Roman" pitchFamily="18" charset="0"/>
              </a:rPr>
              <a:t>. Оңтүстік-шығыстан жел соғады, күші 4-9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18-20 </a:t>
            </a:r>
            <a:r>
              <a:rPr lang="kk-KZ" sz="1200" dirty="0">
                <a:latin typeface="Times New Roman" pitchFamily="18" charset="0"/>
                <a:cs typeface="Times New Roman" pitchFamily="18" charset="0"/>
              </a:rPr>
              <a:t>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75252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06 ақпанда,</a:t>
            </a:r>
            <a:r>
              <a:rPr lang="ru-RU" sz="1200" dirty="0">
                <a:solidFill>
                  <a:schemeClr val="tx1"/>
                </a:solidFill>
                <a:latin typeface="Times New Roman" panose="02020603050405020304" pitchFamily="18" charset="0"/>
                <a:cs typeface="Times New Roman" panose="02020603050405020304" pitchFamily="18" charset="0"/>
              </a:rPr>
              <a:t> 07 а</a:t>
            </a:r>
            <a:r>
              <a:rPr lang="kk-KZ" sz="1200" dirty="0">
                <a:solidFill>
                  <a:schemeClr val="tx1"/>
                </a:solidFill>
                <a:latin typeface="Times New Roman" panose="02020603050405020304" pitchFamily="18" charset="0"/>
                <a:cs typeface="Times New Roman" panose="02020603050405020304" pitchFamily="18" charset="0"/>
              </a:rPr>
              <a:t>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13440</TotalTime>
  <Words>542</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2725</cp:revision>
  <cp:lastPrinted>2021-07-01T03:56:27Z</cp:lastPrinted>
  <dcterms:created xsi:type="dcterms:W3CDTF">2018-03-27T06:03:00Z</dcterms:created>
  <dcterms:modified xsi:type="dcterms:W3CDTF">2023-02-05T06:49:17Z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