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smtClean="0">
                <a:latin typeface="Times New Roman" pitchFamily="18" charset="0"/>
                <a:cs typeface="Times New Roman" pitchFamily="18" charset="0"/>
              </a:rPr>
              <a:t>5</a:t>
            </a:r>
            <a:r>
              <a:rPr lang="ru-RU" altLang="ru-RU" sz="1200" b="1"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739211"/>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Кей уақытта тұман </a:t>
            </a:r>
            <a:r>
              <a:rPr lang="kk-KZ" sz="1200" dirty="0" smtClean="0">
                <a:solidFill>
                  <a:prstClr val="black"/>
                </a:solidFill>
                <a:latin typeface="Times New Roman" pitchFamily="18" charset="0"/>
                <a:cs typeface="Times New Roman" pitchFamily="18" charset="0"/>
              </a:rPr>
              <a:t>түседі. </a:t>
            </a:r>
            <a:r>
              <a:rPr lang="kk-KZ" sz="1200" dirty="0">
                <a:latin typeface="Times New Roman"/>
                <a:ea typeface="Calibri"/>
              </a:rPr>
              <a:t>Оңтүстік-батыстан соғатын жел солтүстік-батыс</a:t>
            </a:r>
            <a:r>
              <a:rPr lang="kk-KZ" sz="1200" dirty="0" smtClean="0">
                <a:latin typeface="Times New Roman"/>
                <a:ea typeface="Calibri"/>
              </a:rPr>
              <a:t> </a:t>
            </a:r>
            <a:r>
              <a:rPr lang="kk-KZ" sz="1200" dirty="0">
                <a:latin typeface="Times New Roman"/>
                <a:ea typeface="Calibri"/>
              </a:rPr>
              <a:t>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5-7 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Кей уақытта тұман түседі. </a:t>
            </a:r>
            <a:r>
              <a:rPr lang="kk-KZ" sz="1200" dirty="0">
                <a:solidFill>
                  <a:prstClr val="black"/>
                </a:solidFill>
                <a:latin typeface="Times New Roman"/>
              </a:rPr>
              <a:t>С</a:t>
            </a:r>
            <a:r>
              <a:rPr lang="kk-KZ" sz="1200" smtClean="0">
                <a:solidFill>
                  <a:prstClr val="black"/>
                </a:solidFill>
                <a:latin typeface="Times New Roman"/>
                <a:ea typeface="Calibri"/>
              </a:rPr>
              <a:t>олтүстік</a:t>
            </a:r>
            <a:r>
              <a:rPr lang="kk-KZ" sz="1200" smtClean="0">
                <a:solidFill>
                  <a:prstClr val="black"/>
                </a:solidFill>
                <a:latin typeface="Times New Roman" pitchFamily="18" charset="0"/>
                <a:cs typeface="Times New Roman" pitchFamily="18" charset="0"/>
              </a:rPr>
              <a:t>-батыс</a:t>
            </a:r>
            <a:r>
              <a:rPr lang="kk-KZ" sz="1200" smtClean="0">
                <a:solidFill>
                  <a:prstClr val="black"/>
                </a:solidFill>
                <a:latin typeface="Times New Roman"/>
                <a:ea typeface="Calibri"/>
              </a:rPr>
              <a:t>тан</a:t>
            </a:r>
            <a:r>
              <a:rPr lang="kk-KZ" sz="120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аяз болады.  </a:t>
            </a:r>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4419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2921</cp:revision>
  <cp:lastPrinted>2023-02-05T06:11:06Z</cp:lastPrinted>
  <dcterms:created xsi:type="dcterms:W3CDTF">2018-03-27T06:03:00Z</dcterms:created>
  <dcterms:modified xsi:type="dcterms:W3CDTF">2023-02-05T06:13:15Z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