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3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91220662"/>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5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5</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кей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уақытта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9-11,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6</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7</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5</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06084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10400588"/>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0.092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16216</TotalTime>
  <Words>553</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2709</cp:revision>
  <cp:lastPrinted>2021-07-01T07:38:07Z</cp:lastPrinted>
  <dcterms:created xsi:type="dcterms:W3CDTF">2018-03-27T06:03:00Z</dcterms:created>
  <dcterms:modified xsi:type="dcterms:W3CDTF">2023-02-05T05:18:25Z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