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49159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636572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05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оңтүстік-шығыстан соғады 2-7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06 ақпанның 21 с. бастап 07 ақпанның 09 с. дейін</a:t>
            </a: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17846</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2644</cp:revision>
  <cp:lastPrinted>2021-07-01T03:56:27Z</cp:lastPrinted>
  <dcterms:created xsi:type="dcterms:W3CDTF">2018-03-27T06:03:00Z</dcterms:created>
  <dcterms:modified xsi:type="dcterms:W3CDTF">2023-02-05T07:13:27Z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