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4058418"/>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88560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05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2-7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dirty="0">
              <a:solidFill>
                <a:prstClr val="black"/>
              </a:solidFill>
              <a:latin typeface="Times New Roman" pitchFamily="18" charset="0"/>
              <a:cs typeface="Times New Roman" pitchFamily="18" charset="0"/>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07 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06 ақпанның 21 с. бастап 07 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2-7 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17943</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2021-07-01T03:56:27Z</cp:lastPrinted>
  <dcterms:created xsi:type="dcterms:W3CDTF">2018-03-27T06:03:00Z</dcterms:created>
  <dcterms:modified xsi:type="dcterms:W3CDTF">2023-02-05T07:13:47Z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