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1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89846864"/>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5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75432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кей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уақытта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9-11,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7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6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7</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ақпан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кей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уақытта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5</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ақпан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dirty="0" smtClean="0">
                <a:solidFill>
                  <a:schemeClr val="tx1"/>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2964564"/>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1.965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0.243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2251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0.45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0.297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0.713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В</a:t>
            </a:r>
            <a:r>
              <a:rPr lang="kk-KZ" altLang="ru-RU" sz="1200" b="1" i="1" dirty="0" smtClean="0">
                <a:solidFill>
                  <a:srgbClr val="000000"/>
                </a:solidFill>
                <a:latin typeface="Times New Roman" panose="02020603050405020304" pitchFamily="18" charset="0"/>
                <a:cs typeface="Times New Roman" panose="02020603050405020304" pitchFamily="18" charset="0"/>
              </a:rPr>
              <a:t>. / 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16284</TotalTime>
  <Words>595</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2732</cp:revision>
  <cp:lastPrinted>2021-07-01T07:38:07Z</cp:lastPrinted>
  <dcterms:created xsi:type="dcterms:W3CDTF">2018-03-27T06:03:00Z</dcterms:created>
  <dcterms:modified xsi:type="dcterms:W3CDTF">2023-02-05T05:12:18Z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