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792" autoAdjust="0"/>
    <p:restoredTop sz="94614" autoAdjust="0"/>
  </p:normalViewPr>
  <p:slideViewPr>
    <p:cSldViewPr showGuides="1">
      <p:cViewPr varScale="1">
        <p:scale>
          <a:sx n="76" d="100"/>
          <a:sy n="76" d="100"/>
        </p:scale>
        <p:origin x="-96" y="-6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81079006"/>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05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55947373"/>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xmlns="" val="3583770891"/>
                    </a:ext>
                  </a:extLst>
                </a:gridCol>
                <a:gridCol w="1496781">
                  <a:extLst>
                    <a:ext uri="{9D8B030D-6E8A-4147-A177-3AD203B41FA5}">
                      <a16:colId xmlns:a16="http://schemas.microsoft.com/office/drawing/2014/main" xmlns="" val="1276116030"/>
                    </a:ext>
                  </a:extLst>
                </a:gridCol>
                <a:gridCol w="1458153">
                  <a:extLst>
                    <a:ext uri="{9D8B030D-6E8A-4147-A177-3AD203B41FA5}">
                      <a16:colId xmlns:a16="http://schemas.microsoft.com/office/drawing/2014/main" xmlns=""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4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2843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0.569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5016504" y="298942"/>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05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06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түнде және таңертең қар.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Солтүстіктен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 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17</a:t>
            </a:r>
            <a:r>
              <a:rPr lang="ru-RU" sz="1100" dirty="0">
                <a:latin typeface="Times New Roman" panose="02020603050405020304" pitchFamily="18" charset="0"/>
                <a:cs typeface="Times New Roman" panose="02020603050405020304" pitchFamily="18" charset="0"/>
              </a:rPr>
              <a:t>-19</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8-10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07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06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07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 жел соғады, күші 5-10 м/с. Ауа температурасы түнде 17-19 аяз.</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07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 </a:t>
            </a:r>
            <a:r>
              <a:rPr lang="ru-RU" sz="1100" dirty="0" err="1" smtClean="0">
                <a:solidFill>
                  <a:prstClr val="black">
                    <a:lumMod val="75000"/>
                    <a:lumOff val="25000"/>
                  </a:prstClr>
                </a:solidFill>
                <a:latin typeface="Times New Roman" panose="02020603050405020304" pitchFamily="18" charset="0"/>
                <a:cs typeface="Times New Roman" panose="02020603050405020304" pitchFamily="18" charset="0"/>
              </a:rPr>
              <a:t> сейілуіне</a:t>
            </a:r>
            <a:r>
              <a:rPr lang="ru-RU" sz="1100" dirty="0" smtClean="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dirty="0" smtClean="0">
                <a:solidFill>
                  <a:prstClr val="black">
                    <a:lumMod val="75000"/>
                    <a:lumOff val="25000"/>
                  </a:prstClr>
                </a:solidFill>
                <a:latin typeface="Times New Roman" panose="02020603050405020304" pitchFamily="18" charset="0"/>
                <a:cs typeface="Times New Roman" panose="02020603050405020304" pitchFamily="18" charset="0"/>
              </a:rPr>
              <a:t>ықпал</a:t>
            </a:r>
            <a:r>
              <a:rPr lang="ru-RU" sz="1100" dirty="0" smtClean="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етеді. </a:t>
            </a:r>
          </a:p>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 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деңгейі </a:t>
            </a:r>
            <a:r>
              <a:rPr lang="ru-RU" sz="1100" smtClean="0">
                <a:solidFill>
                  <a:prstClr val="black">
                    <a:lumMod val="75000"/>
                    <a:lumOff val="25000"/>
                  </a:prstClr>
                </a:solidFill>
                <a:latin typeface="Times New Roman" panose="02020603050405020304" pitchFamily="18" charset="0"/>
                <a:cs typeface="Times New Roman" panose="02020603050405020304" pitchFamily="18" charset="0"/>
              </a:rPr>
              <a:t>төмен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61336" y="2967335"/>
            <a:ext cx="4744464"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19605</TotalTime>
  <Words>582</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3273</cp:revision>
  <cp:lastPrinted>2023-01-16T10:13:34Z</cp:lastPrinted>
  <dcterms:created xsi:type="dcterms:W3CDTF">2018-03-27T06:03:00Z</dcterms:created>
  <dcterms:modified xsi:type="dcterms:W3CDTF">2023-02-05T08:13:31Z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