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07647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261266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en-US"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жауын-шашынсыз. Жел шығыстан, солтүстік-шығыстан соғады, күші 7-12 м/с. Ауа температурасы түнде 16-18, күндіз 7-9 градус аяз.</a:t>
            </a:r>
          </a:p>
          <a:p>
            <a:pPr lvl="0" indent="144000" algn="ctr"/>
            <a:r>
              <a:rPr lang="kk-KZ" sz="1200" b="1" dirty="0">
                <a:solidFill>
                  <a:srgbClr val="000000"/>
                </a:solidFill>
                <a:latin typeface="Times New Roman" pitchFamily="18" charset="0"/>
                <a:cs typeface="Times New Roman" pitchFamily="18" charset="0"/>
                <a:sym typeface="+mn-ea"/>
              </a:rPr>
              <a:t>07</a:t>
            </a:r>
            <a:r>
              <a:rPr lang="ru-RU" sz="1200" b="1" dirty="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06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оңтүстік-шығыстан соғады, күші 7-12 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a:t>
            </a:r>
            <a:r>
              <a:rPr lang="en-US" sz="1200" dirty="0">
                <a:latin typeface="Times New Roman" pitchFamily="18" charset="0"/>
                <a:cs typeface="Times New Roman" pitchFamily="18" charset="0"/>
              </a:rPr>
              <a:t>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06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07 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772416"/>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18099</TotalTime>
  <Words>620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3209</cp:revision>
  <cp:lastPrinted>2021-07-01T03:56:27Z</cp:lastPrinted>
  <dcterms:created xsi:type="dcterms:W3CDTF">2018-03-27T06:03:00Z</dcterms:created>
  <dcterms:modified xsi:type="dcterms:W3CDTF">2023-02-05T07:37:30Z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