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86621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05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62706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февраля 2023 г. по 21 ч. 06 февраля 2023 г.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2-7 м/с. Температура воздуха ночью 8-10°,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февраля 2023 г. по 21 ч. 07 февраля 2023 г.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59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17951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2617</cp:revision>
  <cp:lastPrinted>2021-10-14T11:15:53Z</cp:lastPrinted>
  <dcterms:created xsi:type="dcterms:W3CDTF">2018-03-27T06:03:00Z</dcterms:created>
  <dcterms:modified xsi:type="dcterms:W3CDTF">2023-02-05T07:13:25Z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