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EC757B-01F3-4A27-89C1-3D7277AC54E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80038-77B0-46BF-9671-1A998C697F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BDD20-224A-4A50-AB8E-394630B1F2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7DBE0-8249-4DDB-AB24-B069FAFEC2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CC6F8-1CB3-4C4F-A74A-CD46A2873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C85FB-40BB-4F83-864C-8B1E4E73B0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6F23E-105C-4F3D-8290-FDB9180C1C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7E1DF-89AB-4EF7-A87E-4A7C5552E7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7047-ECF0-40C9-A0F1-BDE046EB36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BFE48-F794-46F4-9D4E-1C4DEFC27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DA798-9439-461A-8BBE-B89EBC9428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EDF52-DA0D-4556-BB13-79B1E09BAA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957872-4F2C-4559-842B-F56F7E1B16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05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06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туман, гололед. Ветер 2-7 м/с. Температура воздуха ночью 2-4 мороза, днем 4-6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07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февраля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</a:t>
            </a:r>
            <a:r>
              <a:rPr lang="ru-RU" altLang="ru-RU"/>
              <a:t> </a:t>
            </a:r>
            <a:r>
              <a:rPr lang="ru-RU">
                <a:solidFill>
                  <a:schemeClr val="tx1"/>
                </a:solidFill>
              </a:rPr>
              <a:t>Ночью и утром туман, гололед.</a:t>
            </a:r>
            <a:r>
              <a:rPr lang="ru-RU"/>
              <a:t>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4-6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06, ночью 07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097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7638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15525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3082</cp:revision>
  <cp:lastPrinted>2021-07-01T09:11:30Z</cp:lastPrinted>
  <dcterms:created xsi:type="dcterms:W3CDTF">2018-03-27T06:03:00Z</dcterms:created>
  <dcterms:modified xsi:type="dcterms:W3CDTF">2023-02-05T07:24:47Z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