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8" d="100"/>
          <a:sy n="108" d="100"/>
        </p:scale>
        <p:origin x="114" y="2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13387200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4101803"/>
              </p:ext>
            </p:extLst>
          </p:nvPr>
        </p:nvGraphicFramePr>
        <p:xfrm>
          <a:off x="5007188" y="4021384"/>
          <a:ext cx="4667576" cy="1965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1548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06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, юго-восточный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7-12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1-3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мороза, 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6-8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06 февраля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07 февраля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16383</TotalTime>
  <Words>605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2611</cp:revision>
  <cp:lastPrinted>2021-10-15T03:50:29Z</cp:lastPrinted>
  <dcterms:created xsi:type="dcterms:W3CDTF">2018-03-27T06:03:00Z</dcterms:created>
  <dcterms:modified xsi:type="dcterms:W3CDTF">2023-02-05T06:32:36Z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