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45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Relationship Id="rId4" Type="http://schemas.openxmlformats.org/officeDocument/2006/relationships/notesMaster" Target="notesMasters/notesMaster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 /><Relationship Id="rId2" Type="http://schemas.openxmlformats.org/officeDocument/2006/relationships/hyperlink" Target="mailto:pressmeteo@gmail.com" TargetMode="External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023905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по 21 ч. 06 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северо-восточный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15-17, днем 9-11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по 09 ч. 07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небольшой снег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            4-9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Т.Марьина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13805</TotalTime>
  <Words>572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2771</cp:revision>
  <cp:lastPrinted>2021-07-01T03:56:27Z</cp:lastPrinted>
  <dcterms:created xsi:type="dcterms:W3CDTF">2018-03-27T06:03:00Z</dcterms:created>
  <dcterms:modified xsi:type="dcterms:W3CDTF">2023-02-05T06:41:11Z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