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6857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с переходом на северо-западный 5-10 м/с. Температура воздуха ночью 14-16, днем 10-12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350442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16612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2021-07-01T03:56:27Z</cp:lastPrinted>
  <dcterms:created xsi:type="dcterms:W3CDTF">2018-03-27T06:03:00Z</dcterms:created>
  <dcterms:modified xsi:type="dcterms:W3CDTF">2023-02-05T07:33:31Z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