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02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670898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6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и утром небольшой снег. Ветер 2-7 м/с. Температура воздуха ночью 15-17, днем 8-10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7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20-22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279305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1.181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0.684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2143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1.222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14714</TotalTime>
  <Words>606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2546</cp:revision>
  <cp:lastPrinted>2021-07-01T03:56:27Z</cp:lastPrinted>
  <dcterms:created xsi:type="dcterms:W3CDTF">2018-03-27T06:03:00Z</dcterms:created>
  <dcterms:modified xsi:type="dcterms:W3CDTF">2023-02-05T06:42:16Z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