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771613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137793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06 февраля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Облачно, ночью и утром снег. Ветер северный 5-10 м/с. Температура воздуха ночью 17-19, днем 8-10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07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снег.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февраля, ночью 07 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37125" y="3063237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19882</TotalTime>
  <Words>642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3247</cp:revision>
  <cp:lastPrinted>2021-11-30T05:55:24Z</cp:lastPrinted>
  <dcterms:created xsi:type="dcterms:W3CDTF">2018-03-27T06:03:00Z</dcterms:created>
  <dcterms:modified xsi:type="dcterms:W3CDTF">2023-02-05T08:14:54Z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