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51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3714366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№36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февраля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временами снег.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южный 3-8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9-11,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временами снег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3-8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051192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1" y="29252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2926068"/>
              </p:ext>
            </p:extLst>
          </p:nvPr>
        </p:nvGraphicFramePr>
        <p:xfrm>
          <a:off x="5019674" y="4221088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1.965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1.05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0.243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2251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0.297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0.713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В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Садуева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16294</TotalTime>
  <Words>642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2686</cp:revision>
  <cp:lastPrinted>2021-07-01T03:56:27Z</cp:lastPrinted>
  <dcterms:created xsi:type="dcterms:W3CDTF">2018-03-27T06:03:00Z</dcterms:created>
  <dcterms:modified xsi:type="dcterms:W3CDTF">2023-02-05T05:12:29Z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