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1461722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февраля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февраля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ожидается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31755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 smtClean="0">
                <a:latin typeface="Times New Roman"/>
              </a:rPr>
              <a:t>П</a:t>
            </a:r>
            <a:r>
              <a:rPr lang="kk-KZ" sz="1200" dirty="0" smtClean="0">
                <a:latin typeface="Times New Roman"/>
                <a:ea typeface="Calibri"/>
              </a:rPr>
              <a:t>еременная </a:t>
            </a:r>
            <a:r>
              <a:rPr lang="kk-KZ" sz="1200" dirty="0">
                <a:latin typeface="Times New Roman"/>
                <a:ea typeface="Calibri"/>
              </a:rPr>
              <a:t>облачность</a:t>
            </a:r>
            <a:r>
              <a:rPr lang="ru-RU" sz="1200" dirty="0">
                <a:latin typeface="Times New Roman"/>
                <a:ea typeface="Calibri"/>
              </a:rPr>
              <a:t>, </a:t>
            </a:r>
            <a:r>
              <a:rPr lang="kk-KZ" sz="1200" dirty="0">
                <a:latin typeface="Times New Roman"/>
                <a:ea typeface="Calibri"/>
              </a:rPr>
              <a:t>без осадков. Временами туман. </a:t>
            </a:r>
            <a:r>
              <a:rPr lang="ru-RU" sz="1200" dirty="0">
                <a:latin typeface="Times New Roman"/>
                <a:ea typeface="Calibri"/>
              </a:rPr>
              <a:t>Ветер </a:t>
            </a:r>
            <a:r>
              <a:rPr lang="kk-KZ" sz="1200" dirty="0">
                <a:latin typeface="Times New Roman"/>
                <a:ea typeface="Calibri"/>
              </a:rPr>
              <a:t>юго-западный с переходом на северо-западный 9-14 м/с</a:t>
            </a:r>
            <a:r>
              <a:rPr lang="ru-RU" sz="1200" dirty="0">
                <a:latin typeface="Times New Roman"/>
                <a:ea typeface="Calibri"/>
              </a:rPr>
              <a:t>. Температура воздуха ночью 3-5 мороза</a:t>
            </a:r>
            <a:r>
              <a:rPr lang="kk-KZ" sz="1200" dirty="0">
                <a:latin typeface="Times New Roman"/>
                <a:ea typeface="Calibri"/>
              </a:rPr>
              <a:t>, </a:t>
            </a:r>
            <a:r>
              <a:rPr lang="ru-RU" sz="1200" dirty="0">
                <a:latin typeface="Times New Roman"/>
                <a:ea typeface="Calibri"/>
              </a:rPr>
              <a:t>днем </a:t>
            </a:r>
            <a:r>
              <a:rPr lang="kk-KZ" sz="1200" dirty="0">
                <a:latin typeface="Times New Roman"/>
                <a:ea typeface="Calibri"/>
              </a:rPr>
              <a:t>5-7 тепла</a:t>
            </a:r>
            <a:r>
              <a:rPr lang="ru-RU" sz="1200" dirty="0">
                <a:latin typeface="Times New Roman"/>
                <a:ea typeface="Calibri"/>
              </a:rPr>
              <a:t>.</a:t>
            </a:r>
            <a:r>
              <a:rPr lang="kk-KZ" sz="1200" b="1" dirty="0">
                <a:latin typeface="Times New Roman"/>
                <a:ea typeface="Calibri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Временами туман.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северо-запад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 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мороза.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8354187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0.04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4419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smtClean="0">
                          <a:latin typeface="Times New Roman" pitchFamily="18" charset="0"/>
                          <a:cs typeface="Times New Roman" pitchFamily="18" charset="0"/>
                        </a:rPr>
                        <a:t>0.88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0.009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289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0.005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2.2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0.28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Волохова О.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14647</TotalTime>
  <Words>574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2953</cp:revision>
  <cp:lastPrinted>2023-02-05T06:04:10Z</cp:lastPrinted>
  <dcterms:created xsi:type="dcterms:W3CDTF">2018-03-27T06:03:00Z</dcterms:created>
  <dcterms:modified xsi:type="dcterms:W3CDTF">2023-02-05T06:12:10Z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