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179771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февраля, 07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636496"/>
              </p:ext>
            </p:extLst>
          </p:nvPr>
        </p:nvGraphicFramePr>
        <p:xfrm>
          <a:off x="4989512" y="4393086"/>
          <a:ext cx="4815855" cy="1817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февраля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северо-восточный 7-12 м/с. Температура воздуха ночью 16-18, днём 7-9 мороза.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06 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07 февраля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en-US" sz="1200">
                <a:latin typeface="Times New Roman" panose="02020603050405020304" pitchFamily="18" charset="0"/>
                <a:ea typeface="Calibri" panose="020F0502020204030204" pitchFamily="34" charset="0"/>
              </a:rPr>
              <a:t>15-17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18348</TotalTime>
  <Words>630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3018</cp:revision>
  <cp:lastPrinted>2021-07-01T03:56:27Z</cp:lastPrinted>
  <dcterms:created xsi:type="dcterms:W3CDTF">2018-03-27T06:03:00Z</dcterms:created>
  <dcterms:modified xsi:type="dcterms:W3CDTF">2023-02-05T07:37:34Z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