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068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478151"/>
              </p:ext>
            </p:extLst>
          </p:nvPr>
        </p:nvGraphicFramePr>
        <p:xfrm>
          <a:off x="5088335" y="4027806"/>
          <a:ext cx="4623703" cy="2065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2023-02-05T05:18:29Z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