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9288218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6346600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04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кей уақытта жауын-шашын жауады. Батыстын, оңтүстік-бат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5-10 м/с. Ауа температурасы түнде 1 аяз-1 градус жылы, күндіз 4-6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06 ақпанға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05 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06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2-4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13536</TotalTime>
  <Words>607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2754</cp:revision>
  <cp:lastPrinted>2021-07-01T03:56:27Z</cp:lastPrinted>
  <dcterms:created xsi:type="dcterms:W3CDTF">2018-03-27T06:03:00Z</dcterms:created>
  <dcterms:modified xsi:type="dcterms:W3CDTF">2023-02-04T05:55:45Z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