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5106285"/>
              </p:ext>
            </p:extLst>
          </p:nvPr>
        </p:nvGraphicFramePr>
        <p:xfrm>
          <a:off x="307975" y="235761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a:t>
                      </a:r>
                      <a:r>
                        <a:rPr lang="ru-RU" sz="9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a:t>
                      </a:r>
                      <a:r>
                        <a:rPr lang="ru-RU" sz="900" dirty="0" smtClean="0">
                          <a:solidFill>
                            <a:schemeClr val="tx1"/>
                          </a:solidFill>
                          <a:latin typeface="Times New Roman" panose="02020603050405020304" pitchFamily="18" charset="0"/>
                          <a:cs typeface="Times New Roman" panose="02020603050405020304" pitchFamily="18" charset="0"/>
                        </a:rPr>
                        <a:t>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1593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319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246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763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0</a:t>
            </a:r>
            <a:r>
              <a:rPr lang="ru-RU" altLang="ru-RU" sz="1100" b="1" dirty="0">
                <a:latin typeface="Times New Roman" panose="02020603050405020304" pitchFamily="18" charset="0"/>
                <a:cs typeface="Times New Roman" panose="02020603050405020304" pitchFamily="18" charset="0"/>
              </a:rPr>
              <a:t>5</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05</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Түнде тұман.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a:t>
            </a:r>
            <a:r>
              <a:rPr lang="kk-KZ" sz="1100" dirty="0" smtClean="0">
                <a:solidFill>
                  <a:prstClr val="black"/>
                </a:solidFill>
                <a:latin typeface="Times New Roman" pitchFamily="18" charset="0"/>
                <a:cs typeface="Times New Roman" pitchFamily="18" charset="0"/>
              </a:rPr>
              <a:t>күндіз 2-4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smtClean="0">
                <a:solidFill>
                  <a:srgbClr val="000000"/>
                </a:solidFill>
                <a:latin typeface="Times New Roman" panose="02020603050405020304" pitchFamily="18" charset="0"/>
                <a:cs typeface="Times New Roman" panose="02020603050405020304" pitchFamily="18" charset="0"/>
              </a:rPr>
              <a:t>0</a:t>
            </a:r>
            <a:r>
              <a:rPr lang="kk-KZ" sz="1100" b="1" dirty="0" smtClean="0">
                <a:solidFill>
                  <a:srgbClr val="000000"/>
                </a:solidFill>
                <a:latin typeface="Times New Roman" panose="02020603050405020304" pitchFamily="18" charset="0"/>
                <a:cs typeface="Times New Roman" panose="02020603050405020304" pitchFamily="18" charset="0"/>
              </a:rPr>
              <a:t>5</a:t>
            </a:r>
            <a:r>
              <a:rPr lang="en-US" sz="1100" b="1"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19151</TotalTime>
  <Words>586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2643</cp:revision>
  <cp:lastPrinted>2021-07-01T07:38:07Z</cp:lastPrinted>
  <dcterms:created xsi:type="dcterms:W3CDTF">2018-03-27T06:03:00Z</dcterms:created>
  <dcterms:modified xsi:type="dcterms:W3CDTF">2023-02-04T06:33:51Z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