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7172893"/>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04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7755325"/>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2-7 м/с. Ауа температурасы түнде </a:t>
            </a:r>
            <a:r>
              <a:rPr lang="ru-RU" sz="1100" dirty="0">
                <a:latin typeface="Times New Roman" panose="02020603050405020304" pitchFamily="18" charset="0"/>
                <a:cs typeface="Times New Roman" panose="02020603050405020304" pitchFamily="18" charset="0"/>
              </a:rPr>
              <a:t>21-23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12-14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 бағыттан жел соғады, күші 2-7 м/с. Ауа температурасы түнде 17-19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05</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түнде 06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жиналуына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a:t>
            </a:r>
            <a:r>
              <a:rPr lang="ru-RU" sz="1100" dirty="0" err="1">
                <a:solidFill>
                  <a:schemeClr val="tx1"/>
                </a:solidFill>
                <a:latin typeface="Times New Roman" panose="02020603050405020304" pitchFamily="18" charset="0"/>
              </a:rPr>
              <a:t>өғары</a:t>
            </a:r>
            <a:r>
              <a:rPr lang="ru-RU" sz="1100" dirty="0">
                <a:solidFill>
                  <a:schemeClr val="tx1"/>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p>
        </p:txBody>
      </p:sp>
      <p:sp>
        <p:nvSpPr>
          <p:cNvPr id="23" name="TextBox 13">
            <a:extLst>
              <a:ext uri="{FF2B5EF4-FFF2-40B4-BE49-F238E27FC236}">
                <a16:creationId xmlns:a16="http://schemas.microsoft.com/office/drawing/2014/main" id="{53C9469B-3829-4F73-A929-CB3080D79E5A}"/>
              </a:ext>
            </a:extLst>
          </p:cNvPr>
          <p:cNvSpPr txBox="1"/>
          <p:nvPr/>
        </p:nvSpPr>
        <p:spPr>
          <a:xfrm>
            <a:off x="4981407" y="3044528"/>
            <a:ext cx="4759172"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a:t>
            </a:r>
            <a:r>
              <a:rPr lang="ru-RU" sz="1100" dirty="0" err="1">
                <a:solidFill>
                  <a:srgbClr val="FF0000"/>
                </a:solidFill>
                <a:latin typeface="Times New Roman" panose="02020603050405020304" pitchFamily="18" charset="0"/>
                <a:cs typeface="Times New Roman" panose="02020603050405020304" pitchFamily="18" charset="0"/>
              </a:rPr>
              <a:t>ескертуі</a:t>
            </a:r>
            <a:r>
              <a:rPr lang="ru-RU" sz="1100" dirty="0">
                <a:solidFill>
                  <a:srgbClr val="FF0000"/>
                </a:solidFill>
                <a:latin typeface="Times New Roman" panose="02020603050405020304" pitchFamily="18" charset="0"/>
                <a:cs typeface="Times New Roman" panose="02020603050405020304" pitchFamily="18" charset="0"/>
              </a:rPr>
              <a:t> </a:t>
            </a:r>
            <a:r>
              <a:rPr lang="ru-RU" sz="1100" dirty="0" err="1">
                <a:solidFill>
                  <a:srgbClr val="FF0000"/>
                </a:solidFill>
                <a:latin typeface="Times New Roman" panose="02020603050405020304" pitchFamily="18" charset="0"/>
                <a:cs typeface="Times New Roman" panose="02020603050405020304" pitchFamily="18" charset="0"/>
              </a:rPr>
              <a:t>жарияланады</a:t>
            </a:r>
            <a:r>
              <a:rPr lang="ru-RU" sz="1100" dirty="0">
                <a:solidFill>
                  <a:srgbClr val="FF0000"/>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77241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19588</TotalTime>
  <Words>604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3264</cp:revision>
  <cp:lastPrinted>2023-01-16T10:13:34Z</cp:lastPrinted>
  <dcterms:created xsi:type="dcterms:W3CDTF">2018-03-27T06:03:00Z</dcterms:created>
  <dcterms:modified xsi:type="dcterms:W3CDTF">2023-02-04T06:11:21Z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