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751806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5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6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altLang="en-US" sz="1200" b="1" smtClean="0">
                <a:solidFill>
                  <a:srgbClr val="000000"/>
                </a:solidFill>
                <a:latin typeface="Times New Roman" panose="02020603050405020304" pitchFamily="18" charset="0"/>
              </a:rPr>
              <a:t>төмен </a:t>
            </a:r>
            <a:r>
              <a:rPr lang="kk-KZ" altLang="en-US" sz="120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01583251"/>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16016</TotalTime>
  <Words>486</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2714</cp:revision>
  <cp:lastPrinted>2021-07-01T07:38:07Z</cp:lastPrinted>
  <dcterms:created xsi:type="dcterms:W3CDTF">2018-03-27T06:03:00Z</dcterms:created>
  <dcterms:modified xsi:type="dcterms:W3CDTF">2023-02-04T05:18:39Z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