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05643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515113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ru-RU" altLang="ru-RU" sz="1200" b="1" dirty="0">
                <a:solidFill>
                  <a:prstClr val="black"/>
                </a:solidFill>
                <a:latin typeface="Times New Roman" panose="02020603050405020304" pitchFamily="18" charset="0"/>
                <a:cs typeface="Times New Roman" panose="02020603050405020304" pitchFamily="18" charset="0"/>
              </a:rPr>
              <a:t> 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қар. Жел оңтүстік-шығыстан соғады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ақпанн</a:t>
            </a:r>
            <a:r>
              <a:rPr lang="ru-RU" sz="1200" b="1" dirty="0" err="1">
                <a:solidFill>
                  <a:srgbClr val="000000"/>
                </a:solidFill>
                <a:latin typeface="Times New Roman" panose="02020603050405020304" pitchFamily="18" charset="0"/>
                <a:cs typeface="Times New Roman" panose="02020603050405020304" pitchFamily="18" charset="0"/>
                <a:sym typeface="+mn-ea"/>
              </a:rPr>
              <a:t>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0" y="23806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a:solidFill>
                  <a:prstClr val="black"/>
                </a:solidFill>
                <a:latin typeface="Times New Roman" panose="02020603050405020304" pitchFamily="18" charset="0"/>
                <a:cs typeface="Times New Roman" panose="02020603050405020304" pitchFamily="18" charset="0"/>
              </a:rPr>
              <a:t>М</a:t>
            </a:r>
            <a:r>
              <a:rPr lang="ru-RU" sz="1200"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10289795"/>
              </p:ext>
            </p:extLst>
          </p:nvPr>
        </p:nvGraphicFramePr>
        <p:xfrm>
          <a:off x="5093687"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17890</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2661</cp:revision>
  <cp:lastPrinted>2021-07-01T03:56:27Z</cp:lastPrinted>
  <dcterms:created xsi:type="dcterms:W3CDTF">2018-03-27T06:03:00Z</dcterms:created>
  <dcterms:modified xsi:type="dcterms:W3CDTF">2023-02-04T06:58:50Z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