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45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148402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ақпан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5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4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5</a:t>
            </a:r>
            <a:r>
              <a:rPr lang="kk-KZ" sz="1200" b="1" dirty="0">
                <a:solidFill>
                  <a:srgbClr val="000000"/>
                </a:solidFill>
                <a:latin typeface="Times New Roman" panose="02020603050405020304" pitchFamily="18" charset="0"/>
                <a:cs typeface="Times New Roman" panose="02020603050405020304" pitchFamily="18" charset="0"/>
              </a:rPr>
              <a:t> 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күндіз аздаған қар жауады.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18-20, күндіз 10-12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6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5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 </a:t>
            </a:r>
            <a:r>
              <a:rPr lang="kk-KZ" sz="1200" b="1" dirty="0">
                <a:solidFill>
                  <a:srgbClr val="000000"/>
                </a:solidFill>
                <a:latin typeface="Times New Roman" panose="02020603050405020304" pitchFamily="18" charset="0"/>
                <a:cs typeface="Times New Roman" panose="02020603050405020304" pitchFamily="18" charset="0"/>
              </a:rPr>
              <a:t>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0-5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20-22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жиналуына ықпал етеді.</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жоғары 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4809206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187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1,171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203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0,676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0,001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2336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0,467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330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1,65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207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0,517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ақпандағы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70063" y="3624467"/>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13886</TotalTime>
  <Words>564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2522</cp:revision>
  <cp:lastPrinted>2021-07-01T07:38:07Z</cp:lastPrinted>
  <dcterms:created xsi:type="dcterms:W3CDTF">2018-03-27T06:03:00Z</dcterms:created>
  <dcterms:modified xsi:type="dcterms:W3CDTF">2023-02-04T07:39:35Z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