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05 ақпаңға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04</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05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жауын-шашын </a:t>
            </a:r>
            <a:r>
              <a:rPr lang="kk-KZ" sz="1200" dirty="0" smtClean="0">
                <a:latin typeface="Times New Roman" pitchFamily="18" charset="0"/>
                <a:cs typeface="Times New Roman" pitchFamily="18" charset="0"/>
              </a:rPr>
              <a:t>(жаңбыр, қар).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аяз,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06  ақпанға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05 </a:t>
            </a:r>
            <a:r>
              <a:rPr lang="ru-RU" sz="1100" b="1" dirty="0" err="1" smtClean="0">
                <a:latin typeface="Times New Roman" pitchFamily="18" charset="0"/>
                <a:ea typeface="Times New Roman KZ"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06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2-7 м/с. Ауа температурасы 6-8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a:t>
            </a:r>
            <a:r>
              <a:rPr lang="kk-KZ" altLang="ru-RU" sz="1200" dirty="0" smtClean="0">
                <a:solidFill>
                  <a:schemeClr val="tx1"/>
                </a:solidFill>
                <a:latin typeface="Times New Roman" panose="02020603050405020304" pitchFamily="18" charset="0"/>
                <a:cs typeface="Times New Roman" panose="02020603050405020304" pitchFamily="18" charset="0"/>
              </a:rPr>
              <a:t> ақпаң</a:t>
            </a:r>
            <a:r>
              <a:rPr lang="ru-RU" sz="1200" dirty="0" smtClean="0">
                <a:solidFill>
                  <a:schemeClr val="tx1"/>
                </a:solidFill>
                <a:latin typeface="Times New Roman" panose="02020603050405020304" pitchFamily="18" charset="0"/>
                <a:cs typeface="Times New Roman" panose="02020603050405020304" pitchFamily="18" charset="0"/>
              </a:rPr>
              <a:t>, 06</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188</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82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4766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162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262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Абдрахманова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А.Б./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14190</TotalTime>
  <Words>544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2926</cp:revision>
  <cp:lastPrinted>2021-07-01T03:56:27Z</cp:lastPrinted>
  <dcterms:created xsi:type="dcterms:W3CDTF">2018-03-27T06:03:00Z</dcterms:created>
  <dcterms:modified xsi:type="dcterms:W3CDTF">2023-02-04T07:00:07Z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