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36615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0191450"/>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781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73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-7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ru-RU"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prstClr val="black"/>
                </a:solidFill>
                <a:latin typeface="Times New Roman" panose="02020603050405020304" pitchFamily="18" charset="0"/>
                <a:cs typeface="Times New Roman" panose="02020603050405020304" pitchFamily="18" charset="0"/>
                <a:sym typeface="+mn-ea"/>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schemeClr val="tx1"/>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06 </a:t>
            </a:r>
            <a:r>
              <a:rPr lang="ru-RU" sz="1200" b="1" dirty="0" err="1" smtClean="0">
                <a:solidFill>
                  <a:schemeClr val="tx1"/>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8345" y="6234884"/>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18092</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3229</cp:revision>
  <cp:lastPrinted>2021-07-01T03:56:27Z</cp:lastPrinted>
  <dcterms:created xsi:type="dcterms:W3CDTF">2018-03-27T06:03:00Z</dcterms:created>
  <dcterms:modified xsi:type="dcterms:W3CDTF">2023-02-04T07:02:23Z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