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059006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5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smtClean="0">
                <a:solidFill>
                  <a:schemeClr val="tx1"/>
                </a:solidFill>
                <a:latin typeface="Times New Roman" pitchFamily="18" charset="0"/>
                <a:cs typeface="Times New Roman" pitchFamily="18" charset="0"/>
                <a:sym typeface="+mn-ea"/>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437021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15836</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2021-07-01T03:56:27Z</cp:lastPrinted>
  <dcterms:created xsi:type="dcterms:W3CDTF">2018-03-27T06:03:00Z</dcterms:created>
  <dcterms:modified xsi:type="dcterms:W3CDTF">2023-02-04T05:45:56Z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