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97640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0" baseline="0" dirty="0">
                          <a:solidFill>
                            <a:srgbClr val="002060"/>
                          </a:solidFill>
                          <a:latin typeface="Times New Roman" panose="02020603050405020304" pitchFamily="18" charset="0"/>
                          <a:cs typeface="Times New Roman" panose="02020603050405020304" pitchFamily="18" charset="0"/>
                        </a:rPr>
                        <a:t>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0</a:t>
            </a:r>
            <a:r>
              <a:rPr lang="en-US" altLang="ru-RU" sz="1200" b="1" smtClean="0">
                <a:latin typeface="Times New Roman" pitchFamily="18" charset="0"/>
                <a:cs typeface="Times New Roman" pitchFamily="18" charset="0"/>
              </a:rPr>
              <a:t>4</a:t>
            </a:r>
            <a:r>
              <a:rPr lang="ru-RU" altLang="ru-RU" sz="1200" b="1"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кей уақытта жауын-шашын (жаңбыр, қар), тұман болады. Оңтүстік-батыс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түнде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 градус аяз-1 градус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05 </a:t>
            </a:r>
            <a:r>
              <a:rPr 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Кей уақытта тұман түседі. Оңтүстік-батыс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аяз болады.  </a:t>
            </a:r>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ақпанда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60595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3403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0.68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14523</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2918</cp:revision>
  <cp:lastPrinted>2023-01-18T06:22:05Z</cp:lastPrinted>
  <dcterms:created xsi:type="dcterms:W3CDTF">2018-03-27T06:03:00Z</dcterms:created>
  <dcterms:modified xsi:type="dcterms:W3CDTF">2023-02-04T06:28:17Z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