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0" d="100"/>
          <a:sy n="90" d="100"/>
        </p:scale>
        <p:origin x="-714" y="-28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a:solidFill>
                  <a:srgbClr val="0070C0"/>
                </a:solidFill>
                <a:latin typeface="Times New Roman" panose="02020603050405020304" pitchFamily="18" charset="0"/>
                <a:cs typeface="Times New Roman" panose="02020603050405020304" pitchFamily="18" charset="0"/>
              </a:rPr>
              <a:t>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04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04 </a:t>
            </a:r>
            <a:r>
              <a:rPr lang="kk-KZ" altLang="ru-RU" sz="1200" b="1" dirty="0" smtClean="0">
                <a:solidFill>
                  <a:srgbClr val="000000"/>
                </a:solidFill>
                <a:latin typeface="Times New Roman" pitchFamily="18" charset="0"/>
                <a:cs typeface="Times New Roman" pitchFamily="18" charset="0"/>
              </a:rPr>
              <a:t>ақпан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22915971"/>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62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4118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57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46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4953000" y="260648"/>
            <a:ext cx="4824536" cy="1938992"/>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05 ақпанға </a:t>
            </a:r>
            <a:r>
              <a:rPr lang="ru-RU" altLang="ru-RU" sz="1200" b="1" dirty="0" err="1" smtClean="0">
                <a:solidFill>
                  <a:srgbClr val="000000"/>
                </a:solidFill>
                <a:latin typeface="Times New Roman" pitchFamily="18" charset="0"/>
                <a:cs typeface="Times New Roman" pitchFamily="18" charset="0"/>
              </a:rPr>
              <a:t>ауа-райы</a:t>
            </a:r>
            <a:r>
              <a:rPr lang="ru-RU" altLang="ru-RU" sz="1200" b="1" dirty="0" smtClean="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04 </a:t>
            </a:r>
            <a:r>
              <a:rPr lang="ru-RU" altLang="ru-RU" sz="1200" b="1" dirty="0" err="1" smtClean="0">
                <a:solidFill>
                  <a:srgbClr val="000000"/>
                </a:solidFill>
                <a:latin typeface="Times New Roman" pitchFamily="18" charset="0"/>
                <a:cs typeface="Times New Roman" pitchFamily="18" charset="0"/>
              </a:rPr>
              <a:t>ақпаннан</a:t>
            </a:r>
            <a:r>
              <a:rPr lang="kk-KZ"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05</a:t>
            </a:r>
            <a:r>
              <a:rPr lang="kk-KZ" altLang="ru-RU" sz="1200" b="1" dirty="0" smtClean="0">
                <a:solidFill>
                  <a:srgbClr val="000000"/>
                </a:solidFill>
                <a:latin typeface="Times New Roman" pitchFamily="18" charset="0"/>
                <a:cs typeface="Times New Roman" pitchFamily="18" charset="0"/>
              </a:rPr>
              <a:t> ақпанға</a:t>
            </a:r>
            <a:endParaRPr lang="kk-KZ" altLang="ru-RU" sz="1200" b="1" dirty="0">
              <a:solidFill>
                <a:srgbClr val="000000"/>
              </a:solidFill>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endParaRPr lang="ru-RU" sz="1200" dirty="0">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Көшпелі бұлтты, </a:t>
            </a:r>
            <a:r>
              <a:rPr lang="kk-KZ" sz="1200" dirty="0" smtClean="0">
                <a:latin typeface="Times New Roman" pitchFamily="18" charset="0"/>
                <a:cs typeface="Times New Roman" pitchFamily="18" charset="0"/>
              </a:rPr>
              <a:t>жауын-шашынсыз. Тұман. Шығыстан жел </a:t>
            </a:r>
            <a:r>
              <a:rPr lang="kk-KZ" sz="1200" dirty="0">
                <a:latin typeface="Times New Roman" pitchFamily="18" charset="0"/>
                <a:cs typeface="Times New Roman" pitchFamily="18" charset="0"/>
              </a:rPr>
              <a:t>соғады, күші 9-14 м/с. Ауа температурасы </a:t>
            </a:r>
            <a:r>
              <a:rPr lang="kk-KZ" sz="1200" dirty="0" smtClean="0">
                <a:latin typeface="Times New Roman" pitchFamily="18" charset="0"/>
                <a:cs typeface="Times New Roman" pitchFamily="18" charset="0"/>
              </a:rPr>
              <a:t>түнде 14-16,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8-10 градус </a:t>
            </a:r>
            <a:r>
              <a:rPr lang="kk-KZ" sz="1200" dirty="0">
                <a:latin typeface="Times New Roman" pitchFamily="18" charset="0"/>
                <a:cs typeface="Times New Roman" pitchFamily="18" charset="0"/>
              </a:rPr>
              <a:t>аяз.</a:t>
            </a:r>
            <a:endParaRPr lang="ru-RU" altLang="ru-RU" sz="1200" b="1" dirty="0">
              <a:solidFill>
                <a:srgbClr val="000000"/>
              </a:solidFill>
              <a:latin typeface="Times New Roman" pitchFamily="18" charset="0"/>
              <a:cs typeface="Times New Roman" pitchFamily="18" charset="0"/>
            </a:endParaRPr>
          </a:p>
          <a:p>
            <a:pPr indent="182563" algn="ctr">
              <a:tabLst>
                <a:tab pos="180975" algn="l"/>
              </a:tabLst>
            </a:pPr>
            <a:r>
              <a:rPr lang="ru-RU" altLang="ru-RU" sz="1200" b="1" dirty="0" smtClean="0">
                <a:solidFill>
                  <a:srgbClr val="000000"/>
                </a:solidFill>
                <a:latin typeface="Times New Roman" pitchFamily="18" charset="0"/>
                <a:cs typeface="Times New Roman" pitchFamily="18" charset="0"/>
              </a:rPr>
              <a:t>06 а</a:t>
            </a:r>
            <a:r>
              <a:rPr lang="kk-KZ" sz="1200" b="1" dirty="0" smtClean="0">
                <a:latin typeface="Times New Roman" pitchFamily="18" charset="0"/>
                <a:cs typeface="Times New Roman" pitchFamily="18" charset="0"/>
              </a:rPr>
              <a:t>қпанға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indent="182563"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05 ақпанға </a:t>
            </a:r>
            <a:r>
              <a:rPr lang="ru-RU" altLang="ru-RU" sz="1200" b="1" dirty="0" smtClean="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06 </a:t>
            </a:r>
            <a:r>
              <a:rPr lang="kk-KZ" altLang="ru-RU" sz="1200" b="1" dirty="0" smtClean="0">
                <a:solidFill>
                  <a:srgbClr val="000000"/>
                </a:solidFill>
                <a:latin typeface="Times New Roman" pitchFamily="18" charset="0"/>
                <a:cs typeface="Times New Roman" pitchFamily="18" charset="0"/>
              </a:rPr>
              <a:t>ақпан</a:t>
            </a:r>
            <a:r>
              <a:rPr lang="kk-KZ" sz="1200" b="1" dirty="0" smtClean="0">
                <a:latin typeface="Times New Roman" pitchFamily="18" charset="0"/>
                <a:cs typeface="Times New Roman" pitchFamily="18" charset="0"/>
              </a:rPr>
              <a:t>ға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88900" algn="just">
              <a:tabLst>
                <a:tab pos="269875" algn="l"/>
              </a:tabLst>
            </a:pPr>
            <a:r>
              <a:rPr lang="kk-KZ" sz="1200" dirty="0">
                <a:latin typeface="Times New Roman" pitchFamily="18" charset="0"/>
                <a:cs typeface="Times New Roman" pitchFamily="18" charset="0"/>
              </a:rPr>
              <a:t>    Көшпелі бұлтты, </a:t>
            </a:r>
            <a:r>
              <a:rPr lang="ru-RU" sz="1200" dirty="0" err="1">
                <a:latin typeface="Times New Roman" pitchFamily="18" charset="0"/>
                <a:cs typeface="Times New Roman" pitchFamily="18" charset="0"/>
              </a:rPr>
              <a:t>жауын-шашынсыз</a:t>
            </a:r>
            <a:r>
              <a:rPr lang="kk-KZ" sz="1200" dirty="0">
                <a:latin typeface="Times New Roman" pitchFamily="18" charset="0"/>
                <a:cs typeface="Times New Roman" pitchFamily="18" charset="0"/>
              </a:rPr>
              <a:t>. </a:t>
            </a:r>
            <a:r>
              <a:rPr lang="kk-KZ" sz="1200" smtClean="0">
                <a:latin typeface="Times New Roman" pitchFamily="18" charset="0"/>
                <a:cs typeface="Times New Roman" pitchFamily="18" charset="0"/>
              </a:rPr>
              <a:t>Солтүстік-шығыстан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a:t>
            </a:r>
            <a:r>
              <a:rPr lang="kk-KZ"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kk-KZ" sz="1200" dirty="0">
                <a:latin typeface="Times New Roman" pitchFamily="18" charset="0"/>
                <a:cs typeface="Times New Roman" pitchFamily="18" charset="0"/>
              </a:rPr>
              <a:t>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75252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05 ақпанда,</a:t>
            </a:r>
            <a:r>
              <a:rPr lang="ru-RU" sz="1200" dirty="0" smtClean="0">
                <a:solidFill>
                  <a:schemeClr val="tx1"/>
                </a:solidFill>
                <a:latin typeface="Times New Roman" panose="02020603050405020304" pitchFamily="18" charset="0"/>
                <a:cs typeface="Times New Roman" panose="02020603050405020304" pitchFamily="18" charset="0"/>
              </a:rPr>
              <a:t> 06 а</a:t>
            </a:r>
            <a:r>
              <a:rPr lang="kk-KZ" sz="1200" dirty="0" smtClean="0">
                <a:solidFill>
                  <a:schemeClr val="tx1"/>
                </a:solidFill>
                <a:latin typeface="Times New Roman" panose="02020603050405020304" pitchFamily="18" charset="0"/>
                <a:cs typeface="Times New Roman" panose="02020603050405020304" pitchFamily="18" charset="0"/>
              </a:rPr>
              <a:t>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84984"/>
            <a:ext cx="468052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Новиков А. А</a:t>
            </a:r>
            <a:r>
              <a:rPr lang="ru-RU" altLang="ru-RU" sz="1200" b="1" i="1">
                <a:solidFill>
                  <a:srgbClr val="000000"/>
                </a:solidFill>
                <a:latin typeface="Times New Roman" panose="02020603050405020304" pitchFamily="18" charset="0"/>
                <a:cs typeface="Times New Roman" panose="02020603050405020304" pitchFamily="18" charset="0"/>
              </a:rPr>
              <a:t>./Смирнягина Ю.Ю.</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13436</TotalTime>
  <Words>564</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2723</cp:revision>
  <cp:lastPrinted>2021-07-01T03:56:27Z</cp:lastPrinted>
  <dcterms:created xsi:type="dcterms:W3CDTF">2018-03-27T06:03:00Z</dcterms:created>
  <dcterms:modified xsi:type="dcterms:W3CDTF">2023-02-04T07:17:14Z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