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9835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AC1F1A6-1226-4635-95F9-FD9D20C7716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83B0C-B718-4FB7-9E71-28D40733E4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BDE91-62EE-4ACE-B256-5EE49AB595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898624-C918-42B8-9B95-0CCDFECEC7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3064DB-42F9-4D12-8BB5-CE4FAB807A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4EA22-5956-4CD7-B560-44309CA7F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76479-75F6-47D7-8306-DCCB4B2C48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36469-5CE6-44B5-8CE3-9A90D7D7D9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4C3B7-D9BC-4159-BBFE-9EA44B6159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3FB83-0DED-4889-B26D-7693580E6D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41D73-985A-4776-A541-7672EB9209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822F19-55AA-449B-A38B-59640E23FA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1F13469-FE8E-4E1C-BBE3-B6D2383E27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35</a:t>
            </a:r>
            <a:endParaRPr lang="ru-RU" altLang="zh-CN" sz="1600" b="1" i="1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</a:rPr>
              <a:t>04 февраля 2023 года</a:t>
            </a:r>
            <a:endParaRPr lang="zh-CN" b="1" i="1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2112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05 февраля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</a:rPr>
              <a:t>04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</a:rPr>
              <a:t>05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</a:rPr>
              <a:t>Переменная облачность, днем осадки (дождь, снег). Ночью и утром туман, гололед. Ветер 2-7 м/с. Температура воздуха ночью 2-4 мороза, днем 3-5 тепла. </a:t>
            </a:r>
            <a:endParaRPr lang="ru-RU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06 февраля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05 </a:t>
            </a:r>
            <a:r>
              <a:rPr lang="ru-RU" b="1">
                <a:solidFill>
                  <a:schemeClr val="tx1"/>
                </a:solidFill>
              </a:rPr>
              <a:t>февраля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06 февраля</a:t>
            </a:r>
          </a:p>
          <a:p>
            <a:pPr algn="just">
              <a:buFont typeface="Arial" charset="0"/>
              <a:buNone/>
            </a:pPr>
            <a:r>
              <a:rPr lang="kk-KZ">
                <a:solidFill>
                  <a:schemeClr val="tx1"/>
                </a:solidFill>
              </a:rPr>
              <a:t>Переменная облачность, временами осадки (дождь, снег), туман, на дорогах гололедица</a:t>
            </a:r>
            <a:r>
              <a:rPr lang="ru-RU" altLang="ru-RU">
                <a:solidFill>
                  <a:schemeClr val="tx1"/>
                </a:solidFill>
              </a:rPr>
              <a:t>. </a:t>
            </a:r>
            <a:r>
              <a:rPr lang="kk-KZ" altLang="ru-RU">
                <a:solidFill>
                  <a:schemeClr val="tx1"/>
                </a:solidFill>
              </a:rPr>
              <a:t>Ветер 0-5 м/с. Температура воздуха 3-5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05, ночью 06 февраля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рассеиванию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04 февраля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824413" cy="2109788"/>
        </p:xfrm>
        <a:graphic>
          <a:graphicData uri="http://schemas.openxmlformats.org/drawingml/2006/table">
            <a:tbl>
              <a:tblPr/>
              <a:tblGrid>
                <a:gridCol w="1951038"/>
                <a:gridCol w="1392237"/>
                <a:gridCol w="1481138"/>
              </a:tblGrid>
              <a:tr h="636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505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506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5217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387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557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4611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Бекмурзаева Б.М. 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15517</TotalTime>
  <Words>562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3078</cp:revision>
  <cp:lastPrinted>2021-07-01T09:11:30Z</cp:lastPrinted>
  <dcterms:created xsi:type="dcterms:W3CDTF">2018-03-27T06:03:00Z</dcterms:created>
  <dcterms:modified xsi:type="dcterms:W3CDTF">2023-02-04T07:22:36Z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