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2168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180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16155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2023-02-04T05:51:02Z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