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187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922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2023-02-04T06:53:26Z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