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22855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242054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осадки (дождь, снег). Ветер западный, юго-западный 5-10 м/с. Температура воздуха ночью 1 мороза-1 тепла, днем 4-6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13095</TotalTime>
  <Words>643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2618</cp:revision>
  <cp:lastPrinted>2021-07-01T03:56:27Z</cp:lastPrinted>
  <dcterms:created xsi:type="dcterms:W3CDTF">2018-03-27T06:03:00Z</dcterms:created>
  <dcterms:modified xsi:type="dcterms:W3CDTF">2023-02-04T05:55:24Z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