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048059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704934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05 февраля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север0-авосточный 2-7 м/с. Температура воздуха ночью 21-23, днем 12-14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06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снег.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05 февраля, ночью 06 февраля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5859" y="3014009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19870</TotalTime>
  <Words>635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3238</cp:revision>
  <cp:lastPrinted>2021-11-30T05:55:24Z</cp:lastPrinted>
  <dcterms:created xsi:type="dcterms:W3CDTF">2018-03-27T06:03:00Z</dcterms:created>
  <dcterms:modified xsi:type="dcterms:W3CDTF">2023-02-04T06:08:41Z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