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7081825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03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0287484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352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5-7°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37427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3000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17980</TotalTime>
  <Words>583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2633</cp:revision>
  <cp:lastPrinted>2021-10-14T11:15:53Z</cp:lastPrinted>
  <dcterms:created xsi:type="dcterms:W3CDTF">2018-03-27T06:03:00Z</dcterms:created>
  <dcterms:modified xsi:type="dcterms:W3CDTF">2023-02-04T06:58:53Z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