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18-20, днем 9-11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369523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0,248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0,496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0,376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 /Картпанбетов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14631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2768</cp:revision>
  <cp:lastPrinted>2021-02-03T11:37:00Z</cp:lastPrinted>
  <dcterms:created xsi:type="dcterms:W3CDTF">2018-03-27T06:03:00Z</dcterms:created>
  <dcterms:modified xsi:type="dcterms:W3CDTF">2023-02-04T07:46:42Z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