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461722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февраля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</a:t>
            </a:r>
            <a:r>
              <a:rPr lang="ru-RU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осадки (дождь, снег), туман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юго-запад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9-14, ночью порывы 15-20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 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-1 тепла,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5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-7 тепла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Временами туман.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юго-запад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мороза.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35418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0.04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3403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0.68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0.005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2.2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0.28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Минькова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С. А. Баймбетова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14646</TotalTime>
  <Words>582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2951</cp:revision>
  <cp:lastPrinted>2023-01-18T06:16:28Z</cp:lastPrinted>
  <dcterms:created xsi:type="dcterms:W3CDTF">2018-03-27T06:03:00Z</dcterms:created>
  <dcterms:modified xsi:type="dcterms:W3CDTF">2023-02-04T06:23:43Z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