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45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229884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5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небольшой снег. Ветер 2-7 м/с. Температура воздуха ночью 18-20, днем 10-12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6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0-5 м/с. Температура воздуха 20-22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088190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1,171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0,676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0,467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14708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2545</cp:revision>
  <cp:lastPrinted>2021-07-01T03:56:27Z</cp:lastPrinted>
  <dcterms:created xsi:type="dcterms:W3CDTF">2018-03-27T06:03:00Z</dcterms:created>
  <dcterms:modified xsi:type="dcterms:W3CDTF">2023-02-04T07:39:41Z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