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0132552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01480484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осадки (дождь, снег). Временами гололед, туман.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юго-западный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2-4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1-3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февраля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Временами гололед, туман.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3-5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13939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2549</cp:revision>
  <cp:lastPrinted>2021-07-01T03:56:27Z</cp:lastPrinted>
  <dcterms:created xsi:type="dcterms:W3CDTF">2018-03-27T06:03:00Z</dcterms:created>
  <dcterms:modified xsi:type="dcterms:W3CDTF">2023-02-04T07:45:13Z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